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97D541-7FCC-4F78-BA4D-789BE5A6270A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C16B08-1458-4C1A-958E-20199B480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015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16B08-1458-4C1A-958E-20199B480CE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96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639D-5048-4881-86DB-A199DF5A3E3D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79A2-838C-4750-AE00-530D275F9F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639D-5048-4881-86DB-A199DF5A3E3D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79A2-838C-4750-AE00-530D275F9F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639D-5048-4881-86DB-A199DF5A3E3D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79A2-838C-4750-AE00-530D275F9F41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639D-5048-4881-86DB-A199DF5A3E3D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79A2-838C-4750-AE00-530D275F9F4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639D-5048-4881-86DB-A199DF5A3E3D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79A2-838C-4750-AE00-530D275F9F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639D-5048-4881-86DB-A199DF5A3E3D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79A2-838C-4750-AE00-530D275F9F4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639D-5048-4881-86DB-A199DF5A3E3D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79A2-838C-4750-AE00-530D275F9F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639D-5048-4881-86DB-A199DF5A3E3D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79A2-838C-4750-AE00-530D275F9F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639D-5048-4881-86DB-A199DF5A3E3D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79A2-838C-4750-AE00-530D275F9F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639D-5048-4881-86DB-A199DF5A3E3D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79A2-838C-4750-AE00-530D275F9F41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639D-5048-4881-86DB-A199DF5A3E3D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79A2-838C-4750-AE00-530D275F9F4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5F7639D-5048-4881-86DB-A199DF5A3E3D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74D79A2-838C-4750-AE00-530D275F9F4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School-Located Immunization Clinics in Fillmore County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Paula Melver, RN</a:t>
            </a:r>
          </a:p>
          <a:p>
            <a:r>
              <a:rPr lang="en-US" dirty="0" smtClean="0"/>
              <a:t>Brenda Leigh Pohlman, BS, MPH, Health </a:t>
            </a:r>
            <a:r>
              <a:rPr lang="en-US" dirty="0" smtClean="0"/>
              <a:t>Educator</a:t>
            </a:r>
          </a:p>
          <a:p>
            <a:r>
              <a:rPr lang="en-US" dirty="0" smtClean="0"/>
              <a:t>507-765-3898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720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Fillmore County Public Health</a:t>
            </a:r>
          </a:p>
          <a:p>
            <a:r>
              <a:rPr lang="en-US" dirty="0" smtClean="0"/>
              <a:t>Local Clinics (6)</a:t>
            </a:r>
            <a:endParaRPr lang="en-US" dirty="0" smtClean="0"/>
          </a:p>
          <a:p>
            <a:r>
              <a:rPr lang="en-US" dirty="0" smtClean="0"/>
              <a:t>Chatfield </a:t>
            </a:r>
            <a:r>
              <a:rPr lang="en-US" dirty="0" smtClean="0"/>
              <a:t>School District</a:t>
            </a:r>
          </a:p>
          <a:p>
            <a:r>
              <a:rPr lang="en-US" dirty="0" smtClean="0"/>
              <a:t>Fillmore-Central School District</a:t>
            </a:r>
          </a:p>
          <a:p>
            <a:r>
              <a:rPr lang="en-US" dirty="0" smtClean="0"/>
              <a:t>Kingsland School District</a:t>
            </a:r>
          </a:p>
          <a:p>
            <a:r>
              <a:rPr lang="en-US" dirty="0" smtClean="0"/>
              <a:t>Lanesboro School District</a:t>
            </a:r>
          </a:p>
          <a:p>
            <a:r>
              <a:rPr lang="en-US" dirty="0" smtClean="0"/>
              <a:t>Mabel-Canton School District</a:t>
            </a:r>
          </a:p>
          <a:p>
            <a:r>
              <a:rPr lang="en-US" dirty="0" smtClean="0"/>
              <a:t>Rushford-Peterson School District</a:t>
            </a:r>
          </a:p>
          <a:p>
            <a:r>
              <a:rPr lang="en-US" dirty="0" smtClean="0"/>
              <a:t>St. John’s Lutheran Elementary School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297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Immunization Clinic Model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76656" y="2514601"/>
            <a:ext cx="3822192" cy="639762"/>
          </a:xfrm>
        </p:spPr>
        <p:txBody>
          <a:bodyPr>
            <a:normAutofit/>
          </a:bodyPr>
          <a:lstStyle/>
          <a:p>
            <a:r>
              <a:rPr lang="en-US" dirty="0" smtClean="0"/>
              <a:t>Meningococcal Spring 2014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77332" y="3048000"/>
            <a:ext cx="3820055" cy="3429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Grades 6-12</a:t>
            </a:r>
          </a:p>
          <a:p>
            <a:r>
              <a:rPr lang="en-US" dirty="0" smtClean="0"/>
              <a:t>Registration forms available in print and electronic formats</a:t>
            </a:r>
          </a:p>
          <a:p>
            <a:r>
              <a:rPr lang="en-US" dirty="0" smtClean="0"/>
              <a:t>Media: </a:t>
            </a:r>
            <a:r>
              <a:rPr lang="en-US" dirty="0" smtClean="0"/>
              <a:t>PSA, KIMT TV, and </a:t>
            </a:r>
            <a:r>
              <a:rPr lang="en-US" dirty="0" err="1" smtClean="0"/>
              <a:t>Agrimson</a:t>
            </a:r>
            <a:r>
              <a:rPr lang="en-US" dirty="0" smtClean="0"/>
              <a:t> Case</a:t>
            </a:r>
            <a:endParaRPr lang="en-US" dirty="0" smtClean="0"/>
          </a:p>
          <a:p>
            <a:r>
              <a:rPr lang="en-US" dirty="0" smtClean="0"/>
              <a:t>Throughput:  1.25 People/Minute</a:t>
            </a:r>
            <a:endParaRPr lang="en-US" dirty="0" smtClean="0"/>
          </a:p>
          <a:p>
            <a:r>
              <a:rPr lang="en-US" dirty="0" smtClean="0"/>
              <a:t>6 </a:t>
            </a:r>
            <a:r>
              <a:rPr lang="en-US" dirty="0" smtClean="0"/>
              <a:t>Clinics + Make Up + Appointments</a:t>
            </a:r>
            <a:endParaRPr lang="en-US" dirty="0" smtClean="0"/>
          </a:p>
          <a:p>
            <a:r>
              <a:rPr lang="en-US" dirty="0" smtClean="0"/>
              <a:t>Strike Team:  3 Staff</a:t>
            </a:r>
          </a:p>
          <a:p>
            <a:r>
              <a:rPr lang="en-US" dirty="0" smtClean="0"/>
              <a:t>MIIC Entry within 2 Days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8200" y="2514600"/>
            <a:ext cx="3822192" cy="639762"/>
          </a:xfrm>
        </p:spPr>
        <p:txBody>
          <a:bodyPr/>
          <a:lstStyle/>
          <a:p>
            <a:r>
              <a:rPr lang="en-US" dirty="0" smtClean="0"/>
              <a:t>Influenza Fall 2015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3048000"/>
            <a:ext cx="3822192" cy="3429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Grades K-12</a:t>
            </a:r>
            <a:endParaRPr lang="en-US" dirty="0" smtClean="0"/>
          </a:p>
          <a:p>
            <a:r>
              <a:rPr lang="en-US" dirty="0" smtClean="0"/>
              <a:t>Registration forms available in electronic format</a:t>
            </a:r>
          </a:p>
          <a:p>
            <a:r>
              <a:rPr lang="en-US" dirty="0" smtClean="0"/>
              <a:t>Media:  PSA</a:t>
            </a:r>
          </a:p>
          <a:p>
            <a:r>
              <a:rPr lang="en-US" dirty="0" smtClean="0"/>
              <a:t>Throughput:  2.13 People/Minute</a:t>
            </a:r>
            <a:endParaRPr lang="en-US" dirty="0" smtClean="0"/>
          </a:p>
          <a:p>
            <a:r>
              <a:rPr lang="en-US" dirty="0" smtClean="0"/>
              <a:t>6 </a:t>
            </a:r>
            <a:r>
              <a:rPr lang="en-US" dirty="0" smtClean="0"/>
              <a:t>Clinics + Appointments</a:t>
            </a:r>
            <a:endParaRPr lang="en-US" dirty="0" smtClean="0"/>
          </a:p>
          <a:p>
            <a:r>
              <a:rPr lang="en-US" dirty="0" smtClean="0"/>
              <a:t>Strike Team:  3 Staff and Student Nurses</a:t>
            </a:r>
          </a:p>
          <a:p>
            <a:r>
              <a:rPr lang="en-US" dirty="0" smtClean="0"/>
              <a:t>MIIC Entry within 1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580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Operation Save My Brain 2014</a:t>
            </a:r>
            <a:br>
              <a:rPr lang="en-US" dirty="0" smtClean="0"/>
            </a:br>
            <a:r>
              <a:rPr lang="en-US" dirty="0" smtClean="0"/>
              <a:t>MCV4 Vaccinations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1" y="2679192"/>
            <a:ext cx="4495800" cy="3883532"/>
          </a:xfrm>
        </p:spPr>
        <p:txBody>
          <a:bodyPr>
            <a:normAutofit/>
          </a:bodyPr>
          <a:lstStyle/>
          <a:p>
            <a:r>
              <a:rPr lang="en-US" dirty="0" smtClean="0"/>
              <a:t>Vaccine % Ordered = 40%</a:t>
            </a:r>
          </a:p>
          <a:p>
            <a:r>
              <a:rPr lang="en-US" dirty="0" smtClean="0"/>
              <a:t>Vaccine Supply </a:t>
            </a:r>
            <a:r>
              <a:rPr lang="en-US" dirty="0" smtClean="0"/>
              <a:t>= 680</a:t>
            </a:r>
          </a:p>
          <a:p>
            <a:r>
              <a:rPr lang="en-US" dirty="0" smtClean="0"/>
              <a:t>Vaccinated = </a:t>
            </a:r>
            <a:r>
              <a:rPr lang="en-US" dirty="0" smtClean="0"/>
              <a:t>442</a:t>
            </a:r>
          </a:p>
          <a:p>
            <a:r>
              <a:rPr lang="en-US" dirty="0" smtClean="0"/>
              <a:t>Results:  Increase </a:t>
            </a:r>
            <a:r>
              <a:rPr lang="en-US" dirty="0"/>
              <a:t>from 38% to 62% for first dose MCV4 vaccinations among 10 to 18 year olds and an increase from 16% to 33% for MCV4 booster doses for youth over age </a:t>
            </a:r>
            <a:r>
              <a:rPr lang="en-US" dirty="0" smtClean="0"/>
              <a:t>16</a:t>
            </a:r>
            <a:endParaRPr lang="en-US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634118"/>
            <a:ext cx="3059096" cy="3928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5287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772400" cy="914400"/>
          </a:xfrm>
        </p:spPr>
        <p:txBody>
          <a:bodyPr/>
          <a:lstStyle/>
          <a:p>
            <a:r>
              <a:rPr lang="en-US" dirty="0" smtClean="0"/>
              <a:t>Current MCV4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07" y="5181600"/>
            <a:ext cx="2057400" cy="1371600"/>
          </a:xfrm>
        </p:spPr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MCV4 (7/23/2013):  38%</a:t>
            </a:r>
          </a:p>
          <a:p>
            <a:r>
              <a:rPr lang="en-US" dirty="0" smtClean="0"/>
              <a:t>MCV4 Booster (7/23/2013):  16%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537" y="1177491"/>
            <a:ext cx="55816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Placeholder 2"/>
          <p:cNvSpPr txBox="1">
            <a:spLocks/>
          </p:cNvSpPr>
          <p:nvPr/>
        </p:nvSpPr>
        <p:spPr>
          <a:xfrm>
            <a:off x="2461962" y="5181600"/>
            <a:ext cx="20574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MCV4 (6/9/2014):  62%</a:t>
            </a:r>
          </a:p>
          <a:p>
            <a:r>
              <a:rPr lang="en-US" dirty="0" smtClean="0"/>
              <a:t>MCV4 Booster (6/29/2014):  33%</a:t>
            </a:r>
            <a:endParaRPr lang="en-US" dirty="0"/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4648200" y="5181600"/>
            <a:ext cx="20574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MCV4 (8/4/2014):  63%</a:t>
            </a:r>
          </a:p>
          <a:p>
            <a:r>
              <a:rPr lang="en-US" dirty="0" smtClean="0"/>
              <a:t>MCV4 Booster (8/4/2014):  35%</a:t>
            </a:r>
            <a:endParaRPr lang="en-US" dirty="0"/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6781800" y="5181600"/>
            <a:ext cx="20574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MCV4 (5/5/2016):  74%</a:t>
            </a:r>
          </a:p>
          <a:p>
            <a:r>
              <a:rPr lang="en-US" dirty="0" smtClean="0"/>
              <a:t>MCV4 Booster (5/5/2016):  19%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443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Operation </a:t>
            </a:r>
            <a:r>
              <a:rPr lang="en-US" dirty="0" smtClean="0"/>
              <a:t>No Flu For You 2015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Influenza </a:t>
            </a:r>
            <a:r>
              <a:rPr lang="en-US" dirty="0" smtClean="0"/>
              <a:t>Vaccinations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1" y="2679192"/>
            <a:ext cx="4495800" cy="3883532"/>
          </a:xfrm>
        </p:spPr>
        <p:txBody>
          <a:bodyPr>
            <a:normAutofit/>
          </a:bodyPr>
          <a:lstStyle/>
          <a:p>
            <a:r>
              <a:rPr lang="en-US" dirty="0" smtClean="0"/>
              <a:t>Vaccine % Ordered = 25%</a:t>
            </a:r>
          </a:p>
          <a:p>
            <a:r>
              <a:rPr lang="en-US" dirty="0" smtClean="0"/>
              <a:t>Vaccine Supply </a:t>
            </a:r>
            <a:r>
              <a:rPr lang="en-US" dirty="0" smtClean="0"/>
              <a:t>= </a:t>
            </a:r>
            <a:r>
              <a:rPr lang="en-US" dirty="0" smtClean="0"/>
              <a:t>720</a:t>
            </a:r>
            <a:endParaRPr lang="en-US" dirty="0" smtClean="0"/>
          </a:p>
          <a:p>
            <a:r>
              <a:rPr lang="en-US" dirty="0" smtClean="0"/>
              <a:t>Vaccinated = </a:t>
            </a:r>
            <a:r>
              <a:rPr lang="en-US" dirty="0" smtClean="0"/>
              <a:t>728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2050" name="Picture 2" descr="http://www.vaccines.news/wp-content/uploads/sites/42/2016/01/nasal-spra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124200"/>
            <a:ext cx="36830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6899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Ordering Supply</a:t>
            </a:r>
          </a:p>
          <a:p>
            <a:r>
              <a:rPr lang="en-US" dirty="0" smtClean="0"/>
              <a:t>Transferring Supply</a:t>
            </a:r>
          </a:p>
          <a:p>
            <a:r>
              <a:rPr lang="en-US" dirty="0" smtClean="0"/>
              <a:t>Communication</a:t>
            </a:r>
            <a:endParaRPr lang="en-US" dirty="0"/>
          </a:p>
          <a:p>
            <a:r>
              <a:rPr lang="en-US" dirty="0"/>
              <a:t>Prescreening</a:t>
            </a:r>
          </a:p>
          <a:p>
            <a:r>
              <a:rPr lang="en-US" dirty="0"/>
              <a:t>Media</a:t>
            </a:r>
          </a:p>
          <a:p>
            <a:r>
              <a:rPr lang="en-US" dirty="0"/>
              <a:t>MIIC Onsite </a:t>
            </a:r>
            <a:r>
              <a:rPr lang="en-US" dirty="0" smtClean="0"/>
              <a:t>Use</a:t>
            </a:r>
          </a:p>
          <a:p>
            <a:r>
              <a:rPr lang="en-US" dirty="0" smtClean="0"/>
              <a:t>Student Nurses</a:t>
            </a:r>
            <a:endParaRPr lang="en-US" dirty="0"/>
          </a:p>
          <a:p>
            <a:endParaRPr lang="en-US" dirty="0"/>
          </a:p>
        </p:txBody>
      </p:sp>
      <p:pic>
        <p:nvPicPr>
          <p:cNvPr id="8" name="Picture 7" descr="IMG_20150901_100750754_HDR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971800"/>
            <a:ext cx="3756651" cy="1769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9809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117</TotalTime>
  <Words>286</Words>
  <Application>Microsoft Office PowerPoint</Application>
  <PresentationFormat>On-screen Show (4:3)</PresentationFormat>
  <Paragraphs>58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Waveform</vt:lpstr>
      <vt:lpstr>School-Located Immunization Clinics in Fillmore County</vt:lpstr>
      <vt:lpstr>Partners</vt:lpstr>
      <vt:lpstr>School Immunization Clinic Model</vt:lpstr>
      <vt:lpstr>Operation Save My Brain 2014 MCV4 Vaccinations </vt:lpstr>
      <vt:lpstr>Current MCV4</vt:lpstr>
      <vt:lpstr>Operation No Flu For You 2015 Influenza Vaccinations </vt:lpstr>
      <vt:lpstr>Best Practices</vt:lpstr>
    </vt:vector>
  </TitlesOfParts>
  <Company>Fillmore County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School-Located Immunization Clinics in Fillmore County</dc:title>
  <dc:creator>Pohlman, Brenda</dc:creator>
  <cp:lastModifiedBy>Pohlman, Brenda</cp:lastModifiedBy>
  <cp:revision>20</cp:revision>
  <dcterms:created xsi:type="dcterms:W3CDTF">2016-05-04T21:00:01Z</dcterms:created>
  <dcterms:modified xsi:type="dcterms:W3CDTF">2016-05-05T12:42:13Z</dcterms:modified>
</cp:coreProperties>
</file>